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92" r:id="rId5"/>
    <p:sldId id="275" r:id="rId6"/>
    <p:sldId id="276" r:id="rId7"/>
    <p:sldId id="277" r:id="rId8"/>
    <p:sldId id="294" r:id="rId9"/>
    <p:sldId id="285" r:id="rId10"/>
    <p:sldId id="281" r:id="rId11"/>
    <p:sldId id="278" r:id="rId12"/>
    <p:sldId id="296" r:id="rId13"/>
    <p:sldId id="282" r:id="rId14"/>
    <p:sldId id="293" r:id="rId15"/>
    <p:sldId id="288" r:id="rId16"/>
    <p:sldId id="28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harma" userId="345151881afe8daa" providerId="LiveId" clId="{A103994B-080F-40B8-BE28-FD6CAC5B588D}"/>
    <pc:docChg chg="undo custSel delSld modSld">
      <pc:chgData name="abhishek sharma" userId="345151881afe8daa" providerId="LiveId" clId="{A103994B-080F-40B8-BE28-FD6CAC5B588D}" dt="2023-07-21T01:42:26.493" v="1316" actId="20577"/>
      <pc:docMkLst>
        <pc:docMk/>
      </pc:docMkLst>
      <pc:sldChg chg="modSp mod">
        <pc:chgData name="abhishek sharma" userId="345151881afe8daa" providerId="LiveId" clId="{A103994B-080F-40B8-BE28-FD6CAC5B588D}" dt="2023-07-21T01:42:26.493" v="1316" actId="20577"/>
        <pc:sldMkLst>
          <pc:docMk/>
          <pc:sldMk cId="77554804" sldId="276"/>
        </pc:sldMkLst>
        <pc:spChg chg="mod">
          <ac:chgData name="abhishek sharma" userId="345151881afe8daa" providerId="LiveId" clId="{A103994B-080F-40B8-BE28-FD6CAC5B588D}" dt="2023-07-21T01:42:26.493" v="1316" actId="20577"/>
          <ac:spMkLst>
            <pc:docMk/>
            <pc:sldMk cId="77554804" sldId="276"/>
            <ac:spMk id="20" creationId="{CC0093B1-77CC-1E61-FB22-E136F94EABD2}"/>
          </ac:spMkLst>
        </pc:spChg>
      </pc:sldChg>
      <pc:sldChg chg="modSp mod">
        <pc:chgData name="abhishek sharma" userId="345151881afe8daa" providerId="LiveId" clId="{A103994B-080F-40B8-BE28-FD6CAC5B588D}" dt="2023-07-16T10:09:10.487" v="1309"/>
        <pc:sldMkLst>
          <pc:docMk/>
          <pc:sldMk cId="1640288181" sldId="278"/>
        </pc:sldMkLst>
        <pc:spChg chg="mod">
          <ac:chgData name="abhishek sharma" userId="345151881afe8daa" providerId="LiveId" clId="{A103994B-080F-40B8-BE28-FD6CAC5B588D}" dt="2023-07-16T10:09:10.487" v="1309"/>
          <ac:spMkLst>
            <pc:docMk/>
            <pc:sldMk cId="1640288181" sldId="278"/>
            <ac:spMk id="4" creationId="{15D16185-55D3-A290-727A-4996BB9F0A9F}"/>
          </ac:spMkLst>
        </pc:spChg>
      </pc:sldChg>
      <pc:sldChg chg="modSp mod">
        <pc:chgData name="abhishek sharma" userId="345151881afe8daa" providerId="LiveId" clId="{A103994B-080F-40B8-BE28-FD6CAC5B588D}" dt="2023-07-16T10:09:06.962" v="1308"/>
        <pc:sldMkLst>
          <pc:docMk/>
          <pc:sldMk cId="2107888131" sldId="281"/>
        </pc:sldMkLst>
        <pc:spChg chg="mod">
          <ac:chgData name="abhishek sharma" userId="345151881afe8daa" providerId="LiveId" clId="{A103994B-080F-40B8-BE28-FD6CAC5B588D}" dt="2023-07-16T10:09:06.962" v="1308"/>
          <ac:spMkLst>
            <pc:docMk/>
            <pc:sldMk cId="2107888131" sldId="281"/>
            <ac:spMk id="6" creationId="{CFCEC6B0-3600-28A0-E10B-B1F4C99B1E33}"/>
          </ac:spMkLst>
        </pc:spChg>
      </pc:sldChg>
      <pc:sldChg chg="addSp delSp modSp mod">
        <pc:chgData name="abhishek sharma" userId="345151881afe8daa" providerId="LiveId" clId="{A103994B-080F-40B8-BE28-FD6CAC5B588D}" dt="2023-07-16T10:09:16.533" v="1310"/>
        <pc:sldMkLst>
          <pc:docMk/>
          <pc:sldMk cId="3157109385" sldId="282"/>
        </pc:sldMkLst>
        <pc:spChg chg="mod">
          <ac:chgData name="abhishek sharma" userId="345151881afe8daa" providerId="LiveId" clId="{A103994B-080F-40B8-BE28-FD6CAC5B588D}" dt="2023-07-16T10:09:16.533" v="1310"/>
          <ac:spMkLst>
            <pc:docMk/>
            <pc:sldMk cId="3157109385" sldId="282"/>
            <ac:spMk id="4" creationId="{39CB1ACF-8F27-E766-B1CB-FC58BC47D7A9}"/>
          </ac:spMkLst>
        </pc:spChg>
        <pc:spChg chg="add del mod">
          <ac:chgData name="abhishek sharma" userId="345151881afe8daa" providerId="LiveId" clId="{A103994B-080F-40B8-BE28-FD6CAC5B588D}" dt="2023-07-16T09:54:11.762" v="171" actId="478"/>
          <ac:spMkLst>
            <pc:docMk/>
            <pc:sldMk cId="3157109385" sldId="282"/>
            <ac:spMk id="32" creationId="{D9C3A2E0-5993-10A9-4874-49A8E785360B}"/>
          </ac:spMkLst>
        </pc:spChg>
        <pc:spChg chg="add del mod">
          <ac:chgData name="abhishek sharma" userId="345151881afe8daa" providerId="LiveId" clId="{A103994B-080F-40B8-BE28-FD6CAC5B588D}" dt="2023-07-16T09:54:16.996" v="173" actId="478"/>
          <ac:spMkLst>
            <pc:docMk/>
            <pc:sldMk cId="3157109385" sldId="282"/>
            <ac:spMk id="34" creationId="{7B87E5A4-8171-2515-347D-9E3AB4C9E44C}"/>
          </ac:spMkLst>
        </pc:spChg>
        <pc:spChg chg="add del mod">
          <ac:chgData name="abhishek sharma" userId="345151881afe8daa" providerId="LiveId" clId="{A103994B-080F-40B8-BE28-FD6CAC5B588D}" dt="2023-07-16T09:54:19.440" v="175" actId="478"/>
          <ac:spMkLst>
            <pc:docMk/>
            <pc:sldMk cId="3157109385" sldId="282"/>
            <ac:spMk id="36" creationId="{CF61040F-0D13-382D-72B5-1801DF086059}"/>
          </ac:spMkLst>
        </pc:spChg>
        <pc:spChg chg="mod">
          <ac:chgData name="abhishek sharma" userId="345151881afe8daa" providerId="LiveId" clId="{A103994B-080F-40B8-BE28-FD6CAC5B588D}" dt="2023-07-16T09:50:46.624" v="19" actId="20577"/>
          <ac:spMkLst>
            <pc:docMk/>
            <pc:sldMk cId="3157109385" sldId="282"/>
            <ac:spMk id="56" creationId="{19576725-5FD5-0E5D-4FD3-2E35020D8306}"/>
          </ac:spMkLst>
        </pc:spChg>
        <pc:spChg chg="del">
          <ac:chgData name="abhishek sharma" userId="345151881afe8daa" providerId="LiveId" clId="{A103994B-080F-40B8-BE28-FD6CAC5B588D}" dt="2023-07-16T09:54:18.575" v="174" actId="478"/>
          <ac:spMkLst>
            <pc:docMk/>
            <pc:sldMk cId="3157109385" sldId="282"/>
            <ac:spMk id="104" creationId="{518FD4E8-9A30-D19A-0CE1-E025FDE22A18}"/>
          </ac:spMkLst>
        </pc:spChg>
        <pc:spChg chg="mod">
          <ac:chgData name="abhishek sharma" userId="345151881afe8daa" providerId="LiveId" clId="{A103994B-080F-40B8-BE28-FD6CAC5B588D}" dt="2023-07-16T09:54:08.302" v="169" actId="20577"/>
          <ac:spMkLst>
            <pc:docMk/>
            <pc:sldMk cId="3157109385" sldId="282"/>
            <ac:spMk id="106" creationId="{C3F4B58A-E166-D531-6B68-03C6AC16DFE0}"/>
          </ac:spMkLst>
        </pc:spChg>
        <pc:spChg chg="mod">
          <ac:chgData name="abhishek sharma" userId="345151881afe8daa" providerId="LiveId" clId="{A103994B-080F-40B8-BE28-FD6CAC5B588D}" dt="2023-07-16T09:54:01.316" v="164" actId="20577"/>
          <ac:spMkLst>
            <pc:docMk/>
            <pc:sldMk cId="3157109385" sldId="282"/>
            <ac:spMk id="108" creationId="{9DD2EF71-C588-557C-6805-3BA27A14E29B}"/>
          </ac:spMkLst>
        </pc:spChg>
        <pc:spChg chg="mod">
          <ac:chgData name="abhishek sharma" userId="345151881afe8daa" providerId="LiveId" clId="{A103994B-080F-40B8-BE28-FD6CAC5B588D}" dt="2023-07-16T09:53:51.396" v="159" actId="20577"/>
          <ac:spMkLst>
            <pc:docMk/>
            <pc:sldMk cId="3157109385" sldId="282"/>
            <ac:spMk id="110" creationId="{A8D8F964-5152-933F-0FD8-0441EF137004}"/>
          </ac:spMkLst>
        </pc:spChg>
        <pc:spChg chg="mod">
          <ac:chgData name="abhishek sharma" userId="345151881afe8daa" providerId="LiveId" clId="{A103994B-080F-40B8-BE28-FD6CAC5B588D}" dt="2023-07-16T09:52:42.439" v="127" actId="20577"/>
          <ac:spMkLst>
            <pc:docMk/>
            <pc:sldMk cId="3157109385" sldId="282"/>
            <ac:spMk id="112" creationId="{18AF0A56-DD67-89FC-BFA3-15B61F65CDDA}"/>
          </ac:spMkLst>
        </pc:spChg>
        <pc:spChg chg="mod">
          <ac:chgData name="abhishek sharma" userId="345151881afe8daa" providerId="LiveId" clId="{A103994B-080F-40B8-BE28-FD6CAC5B588D}" dt="2023-07-16T09:52:55.638" v="134" actId="20577"/>
          <ac:spMkLst>
            <pc:docMk/>
            <pc:sldMk cId="3157109385" sldId="282"/>
            <ac:spMk id="114" creationId="{DA3CD37D-77A2-AD3B-C73E-09D174DD7546}"/>
          </ac:spMkLst>
        </pc:spChg>
        <pc:spChg chg="mod">
          <ac:chgData name="abhishek sharma" userId="345151881afe8daa" providerId="LiveId" clId="{A103994B-080F-40B8-BE28-FD6CAC5B588D}" dt="2023-07-16T09:53:22.853" v="145" actId="20577"/>
          <ac:spMkLst>
            <pc:docMk/>
            <pc:sldMk cId="3157109385" sldId="282"/>
            <ac:spMk id="116" creationId="{F6ED7D00-5342-1D60-DDDB-D53A1710D96C}"/>
          </ac:spMkLst>
        </pc:spChg>
        <pc:spChg chg="mod">
          <ac:chgData name="abhishek sharma" userId="345151881afe8daa" providerId="LiveId" clId="{A103994B-080F-40B8-BE28-FD6CAC5B588D}" dt="2023-07-16T09:53:37.282" v="152" actId="20577"/>
          <ac:spMkLst>
            <pc:docMk/>
            <pc:sldMk cId="3157109385" sldId="282"/>
            <ac:spMk id="118" creationId="{00CC9081-1965-5E10-5A66-018337A9F4FF}"/>
          </ac:spMkLst>
        </pc:spChg>
        <pc:spChg chg="mod">
          <ac:chgData name="abhishek sharma" userId="345151881afe8daa" providerId="LiveId" clId="{A103994B-080F-40B8-BE28-FD6CAC5B588D}" dt="2023-07-16T09:52:30.766" v="124" actId="20577"/>
          <ac:spMkLst>
            <pc:docMk/>
            <pc:sldMk cId="3157109385" sldId="282"/>
            <ac:spMk id="128" creationId="{F2B4F3E8-0A71-10C7-4719-C9FB478A9129}"/>
          </ac:spMkLst>
        </pc:spChg>
        <pc:spChg chg="mod">
          <ac:chgData name="abhishek sharma" userId="345151881afe8daa" providerId="LiveId" clId="{A103994B-080F-40B8-BE28-FD6CAC5B588D}" dt="2023-07-16T09:52:27.388" v="121" actId="20577"/>
          <ac:spMkLst>
            <pc:docMk/>
            <pc:sldMk cId="3157109385" sldId="282"/>
            <ac:spMk id="130" creationId="{D7A3F7B8-39FC-A0C3-B527-8DD7897C3C2A}"/>
          </ac:spMkLst>
        </pc:spChg>
        <pc:spChg chg="mod">
          <ac:chgData name="abhishek sharma" userId="345151881afe8daa" providerId="LiveId" clId="{A103994B-080F-40B8-BE28-FD6CAC5B588D}" dt="2023-07-16T09:52:23.914" v="118" actId="20577"/>
          <ac:spMkLst>
            <pc:docMk/>
            <pc:sldMk cId="3157109385" sldId="282"/>
            <ac:spMk id="132" creationId="{86CBC7CA-4E3E-1E11-06FC-F3D5FEF919A6}"/>
          </ac:spMkLst>
        </pc:spChg>
        <pc:spChg chg="mod">
          <ac:chgData name="abhishek sharma" userId="345151881afe8daa" providerId="LiveId" clId="{A103994B-080F-40B8-BE28-FD6CAC5B588D}" dt="2023-07-16T09:50:52.869" v="27" actId="20577"/>
          <ac:spMkLst>
            <pc:docMk/>
            <pc:sldMk cId="3157109385" sldId="282"/>
            <ac:spMk id="134" creationId="{EF408C39-F36B-8A49-1F7E-837E35969338}"/>
          </ac:spMkLst>
        </pc:spChg>
        <pc:spChg chg="mod">
          <ac:chgData name="abhishek sharma" userId="345151881afe8daa" providerId="LiveId" clId="{A103994B-080F-40B8-BE28-FD6CAC5B588D}" dt="2023-07-16T09:52:13.072" v="109" actId="20577"/>
          <ac:spMkLst>
            <pc:docMk/>
            <pc:sldMk cId="3157109385" sldId="282"/>
            <ac:spMk id="136" creationId="{9BEF75AB-A2CF-6495-E59F-B961022728C8}"/>
          </ac:spMkLst>
        </pc:spChg>
        <pc:spChg chg="mod">
          <ac:chgData name="abhishek sharma" userId="345151881afe8daa" providerId="LiveId" clId="{A103994B-080F-40B8-BE28-FD6CAC5B588D}" dt="2023-07-16T09:52:16.494" v="112" actId="20577"/>
          <ac:spMkLst>
            <pc:docMk/>
            <pc:sldMk cId="3157109385" sldId="282"/>
            <ac:spMk id="138" creationId="{204E9DAA-AA37-4F2D-9A54-5AA8DCEAB892}"/>
          </ac:spMkLst>
        </pc:spChg>
        <pc:spChg chg="del">
          <ac:chgData name="abhishek sharma" userId="345151881afe8daa" providerId="LiveId" clId="{A103994B-080F-40B8-BE28-FD6CAC5B588D}" dt="2023-07-16T09:54:13.132" v="172" actId="478"/>
          <ac:spMkLst>
            <pc:docMk/>
            <pc:sldMk cId="3157109385" sldId="282"/>
            <ac:spMk id="140" creationId="{2528F54A-A46A-9326-2193-943237532FCE}"/>
          </ac:spMkLst>
        </pc:spChg>
        <pc:spChg chg="mod">
          <ac:chgData name="abhishek sharma" userId="345151881afe8daa" providerId="LiveId" clId="{A103994B-080F-40B8-BE28-FD6CAC5B588D}" dt="2023-07-16T09:52:20.170" v="115" actId="20577"/>
          <ac:spMkLst>
            <pc:docMk/>
            <pc:sldMk cId="3157109385" sldId="282"/>
            <ac:spMk id="142" creationId="{E919136D-3B44-DA2F-E7D4-D6EEF99678A5}"/>
          </ac:spMkLst>
        </pc:spChg>
        <pc:picChg chg="del">
          <ac:chgData name="abhishek sharma" userId="345151881afe8daa" providerId="LiveId" clId="{A103994B-080F-40B8-BE28-FD6CAC5B588D}" dt="2023-07-16T09:54:10.548" v="170" actId="478"/>
          <ac:picMkLst>
            <pc:docMk/>
            <pc:sldMk cId="3157109385" sldId="282"/>
            <ac:picMk id="25" creationId="{ACBAE65C-24D0-DB36-D77A-193AF2C50D51}"/>
          </ac:picMkLst>
        </pc:picChg>
      </pc:sldChg>
      <pc:sldChg chg="del">
        <pc:chgData name="abhishek sharma" userId="345151881afe8daa" providerId="LiveId" clId="{A103994B-080F-40B8-BE28-FD6CAC5B588D}" dt="2023-07-16T09:58:39.069" v="176" actId="47"/>
        <pc:sldMkLst>
          <pc:docMk/>
          <pc:sldMk cId="2517140333" sldId="283"/>
        </pc:sldMkLst>
      </pc:sldChg>
      <pc:sldChg chg="del">
        <pc:chgData name="abhishek sharma" userId="345151881afe8daa" providerId="LiveId" clId="{A103994B-080F-40B8-BE28-FD6CAC5B588D}" dt="2023-07-16T09:58:42.557" v="177" actId="47"/>
        <pc:sldMkLst>
          <pc:docMk/>
          <pc:sldMk cId="2624021206" sldId="284"/>
        </pc:sldMkLst>
      </pc:sldChg>
      <pc:sldChg chg="modSp mod">
        <pc:chgData name="abhishek sharma" userId="345151881afe8daa" providerId="LiveId" clId="{A103994B-080F-40B8-BE28-FD6CAC5B588D}" dt="2023-07-16T10:09:02.442" v="1307"/>
        <pc:sldMkLst>
          <pc:docMk/>
          <pc:sldMk cId="3760906987" sldId="285"/>
        </pc:sldMkLst>
        <pc:spChg chg="mod">
          <ac:chgData name="abhishek sharma" userId="345151881afe8daa" providerId="LiveId" clId="{A103994B-080F-40B8-BE28-FD6CAC5B588D}" dt="2023-07-16T10:09:02.442" v="1307"/>
          <ac:spMkLst>
            <pc:docMk/>
            <pc:sldMk cId="3760906987" sldId="285"/>
            <ac:spMk id="4" creationId="{D0B7C211-AD9C-8CEC-B456-8FA0021960A9}"/>
          </ac:spMkLst>
        </pc:spChg>
      </pc:sldChg>
      <pc:sldChg chg="modSp mod">
        <pc:chgData name="abhishek sharma" userId="345151881afe8daa" providerId="LiveId" clId="{A103994B-080F-40B8-BE28-FD6CAC5B588D}" dt="2023-07-16T10:09:22.379" v="1311"/>
        <pc:sldMkLst>
          <pc:docMk/>
          <pc:sldMk cId="4157533387" sldId="288"/>
        </pc:sldMkLst>
        <pc:spChg chg="mod">
          <ac:chgData name="abhishek sharma" userId="345151881afe8daa" providerId="LiveId" clId="{A103994B-080F-40B8-BE28-FD6CAC5B588D}" dt="2023-07-16T10:09:22.379" v="1311"/>
          <ac:spMkLst>
            <pc:docMk/>
            <pc:sldMk cId="4157533387" sldId="288"/>
            <ac:spMk id="4" creationId="{B7838384-8691-DBBE-0A1A-DAFAC40B948F}"/>
          </ac:spMkLst>
        </pc:spChg>
        <pc:spChg chg="mod">
          <ac:chgData name="abhishek sharma" userId="345151881afe8daa" providerId="LiveId" clId="{A103994B-080F-40B8-BE28-FD6CAC5B588D}" dt="2023-07-16T10:06:58.831" v="1115" actId="1076"/>
          <ac:spMkLst>
            <pc:docMk/>
            <pc:sldMk cId="4157533387" sldId="288"/>
            <ac:spMk id="6" creationId="{4EFA9173-F892-5C7D-99AF-4C5FFB1532B4}"/>
          </ac:spMkLst>
        </pc:spChg>
        <pc:spChg chg="mod">
          <ac:chgData name="abhishek sharma" userId="345151881afe8daa" providerId="LiveId" clId="{A103994B-080F-40B8-BE28-FD6CAC5B588D}" dt="2023-07-16T10:08:46.389" v="1305" actId="14100"/>
          <ac:spMkLst>
            <pc:docMk/>
            <pc:sldMk cId="4157533387" sldId="288"/>
            <ac:spMk id="29" creationId="{52FD53DB-CD39-2575-F8BA-63488E81091E}"/>
          </ac:spMkLst>
        </pc:spChg>
      </pc:sldChg>
      <pc:sldChg chg="modSp mod">
        <pc:chgData name="abhishek sharma" userId="345151881afe8daa" providerId="LiveId" clId="{A103994B-080F-40B8-BE28-FD6CAC5B588D}" dt="2023-07-16T10:04:09.593" v="658" actId="20577"/>
        <pc:sldMkLst>
          <pc:docMk/>
          <pc:sldMk cId="529279411" sldId="289"/>
        </pc:sldMkLst>
        <pc:spChg chg="mod">
          <ac:chgData name="abhishek sharma" userId="345151881afe8daa" providerId="LiveId" clId="{A103994B-080F-40B8-BE28-FD6CAC5B588D}" dt="2023-07-16T10:04:09.593" v="658" actId="20577"/>
          <ac:spMkLst>
            <pc:docMk/>
            <pc:sldMk cId="529279411" sldId="289"/>
            <ac:spMk id="25" creationId="{B993E4D5-4AD0-4740-096D-6822944C8FF6}"/>
          </ac:spMkLst>
        </pc:spChg>
      </pc:sldChg>
      <pc:sldChg chg="addSp delSp modSp mod">
        <pc:chgData name="abhishek sharma" userId="345151881afe8daa" providerId="LiveId" clId="{A103994B-080F-40B8-BE28-FD6CAC5B588D}" dt="2023-07-16T10:03:42.473" v="622" actId="20577"/>
        <pc:sldMkLst>
          <pc:docMk/>
          <pc:sldMk cId="4182148033" sldId="293"/>
        </pc:sldMkLst>
        <pc:spChg chg="add del mod">
          <ac:chgData name="abhishek sharma" userId="345151881afe8daa" providerId="LiveId" clId="{A103994B-080F-40B8-BE28-FD6CAC5B588D}" dt="2023-07-16T10:02:01.773" v="401" actId="478"/>
          <ac:spMkLst>
            <pc:docMk/>
            <pc:sldMk cId="4182148033" sldId="293"/>
            <ac:spMk id="3" creationId="{A748BCA4-9695-6EAE-994E-F7125B78FD48}"/>
          </ac:spMkLst>
        </pc:spChg>
        <pc:spChg chg="add del mod">
          <ac:chgData name="abhishek sharma" userId="345151881afe8daa" providerId="LiveId" clId="{A103994B-080F-40B8-BE28-FD6CAC5B588D}" dt="2023-07-16T10:01:59.223" v="397" actId="478"/>
          <ac:spMkLst>
            <pc:docMk/>
            <pc:sldMk cId="4182148033" sldId="293"/>
            <ac:spMk id="5" creationId="{260C09EB-BBA7-1041-204A-D2457E35084F}"/>
          </ac:spMkLst>
        </pc:spChg>
        <pc:spChg chg="add del mod">
          <ac:chgData name="abhishek sharma" userId="345151881afe8daa" providerId="LiveId" clId="{A103994B-080F-40B8-BE28-FD6CAC5B588D}" dt="2023-07-16T10:02:26.238" v="439" actId="1076"/>
          <ac:spMkLst>
            <pc:docMk/>
            <pc:sldMk cId="4182148033" sldId="293"/>
            <ac:spMk id="35" creationId="{2C8E94EA-2767-D144-C1BB-32AA2C99723B}"/>
          </ac:spMkLst>
        </pc:spChg>
        <pc:spChg chg="add del mod">
          <ac:chgData name="abhishek sharma" userId="345151881afe8daa" providerId="LiveId" clId="{A103994B-080F-40B8-BE28-FD6CAC5B588D}" dt="2023-07-16T10:02:14.928" v="419" actId="1076"/>
          <ac:spMkLst>
            <pc:docMk/>
            <pc:sldMk cId="4182148033" sldId="293"/>
            <ac:spMk id="37" creationId="{16D3C8BC-FB28-3127-D29E-D4195120A3CA}"/>
          </ac:spMkLst>
        </pc:spChg>
        <pc:spChg chg="mod">
          <ac:chgData name="abhishek sharma" userId="345151881afe8daa" providerId="LiveId" clId="{A103994B-080F-40B8-BE28-FD6CAC5B588D}" dt="2023-07-16T10:02:05.898" v="403" actId="20577"/>
          <ac:spMkLst>
            <pc:docMk/>
            <pc:sldMk cId="4182148033" sldId="293"/>
            <ac:spMk id="43" creationId="{520E98B6-7B33-8FD4-A662-31DD4B85E22E}"/>
          </ac:spMkLst>
        </pc:spChg>
        <pc:spChg chg="mod">
          <ac:chgData name="abhishek sharma" userId="345151881afe8daa" providerId="LiveId" clId="{A103994B-080F-40B8-BE28-FD6CAC5B588D}" dt="2023-07-16T10:03:42.473" v="622" actId="20577"/>
          <ac:spMkLst>
            <pc:docMk/>
            <pc:sldMk cId="4182148033" sldId="293"/>
            <ac:spMk id="44" creationId="{78466807-A2DA-EC5D-ACDE-B83D6F7169EA}"/>
          </ac:spMkLst>
        </pc:spChg>
      </pc:sldChg>
      <pc:sldChg chg="modSp mod">
        <pc:chgData name="abhishek sharma" userId="345151881afe8daa" providerId="LiveId" clId="{A103994B-080F-40B8-BE28-FD6CAC5B588D}" dt="2023-07-16T10:08:58.975" v="1306"/>
        <pc:sldMkLst>
          <pc:docMk/>
          <pc:sldMk cId="32955924" sldId="294"/>
        </pc:sldMkLst>
        <pc:spChg chg="mod">
          <ac:chgData name="abhishek sharma" userId="345151881afe8daa" providerId="LiveId" clId="{A103994B-080F-40B8-BE28-FD6CAC5B588D}" dt="2023-07-16T10:08:58.975" v="1306"/>
          <ac:spMkLst>
            <pc:docMk/>
            <pc:sldMk cId="32955924" sldId="294"/>
            <ac:spMk id="4" creationId="{03A6B6FB-DEBA-00AA-0812-B47A64FF054A}"/>
          </ac:spMkLst>
        </pc:spChg>
      </pc:sldChg>
      <pc:sldChg chg="del">
        <pc:chgData name="abhishek sharma" userId="345151881afe8daa" providerId="LiveId" clId="{A103994B-080F-40B8-BE28-FD6CAC5B588D}" dt="2023-07-16T10:03:51.418" v="623" actId="47"/>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7/21/2023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6.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Superstore</a:t>
            </a:r>
            <a:br>
              <a:rPr lang="en-US" altLang="zh-CN" dirty="0"/>
            </a:br>
            <a:r>
              <a:rPr lang="en-US" altLang="zh-CN" dirty="0"/>
              <a:t>Analysis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Abhishek Sharma</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Filters in Dashboard</a:t>
            </a:r>
          </a:p>
        </p:txBody>
      </p:sp>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Filter 1</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a:xfrm>
            <a:off x="5520211" y="1165881"/>
            <a:ext cx="2289842" cy="765556"/>
          </a:xfrm>
        </p:spPr>
        <p:txBody>
          <a:bodyPr/>
          <a:lstStyle/>
          <a:p>
            <a:r>
              <a:rPr lang="en-US" dirty="0"/>
              <a:t>Source Sheet – Sheet 1</a:t>
            </a:r>
          </a:p>
          <a:p>
            <a:r>
              <a:rPr lang="en-US" dirty="0"/>
              <a:t>Target sheet – All except Sheet 1</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Filter 2</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dirty="0"/>
              <a:t>Source Sheet – Sheet 2</a:t>
            </a:r>
          </a:p>
          <a:p>
            <a:r>
              <a:rPr lang="en-US" dirty="0"/>
              <a:t>Target sheet – All except Sheet 2</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Filter 3</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a:xfrm>
            <a:off x="5520211" y="4312077"/>
            <a:ext cx="2098038" cy="840948"/>
          </a:xfrm>
        </p:spPr>
        <p:txBody>
          <a:bodyPr/>
          <a:lstStyle/>
          <a:p>
            <a:r>
              <a:rPr lang="en-US" dirty="0"/>
              <a:t>Source Sheet – Sheet 3 Target sheet – All except Sheet 3</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Filter 4</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dirty="0"/>
              <a:t>Source Sheet – Sheet 4 Target sheet – All except Sheet 4</a:t>
            </a:r>
          </a:p>
        </p:txBody>
      </p:sp>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altLang="zh-CN" dirty="0"/>
              <a:t>Filter 5</a:t>
            </a:r>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Source Sheet – Sheet 5 Target sheet – All except Sheet 5</a:t>
            </a:r>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Filter 6</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dirty="0"/>
              <a:t>Source Sheet – Sheet 6 Target sheet – All except Sheet 6</a:t>
            </a:r>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Filter 7</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dirty="0"/>
              <a:t>Source Sheet – Sheet 7 Target sheet – All except Sheet 7</a:t>
            </a:r>
          </a:p>
        </p:txBody>
      </p:sp>
      <p:sp>
        <p:nvSpPr>
          <p:cNvPr id="42" name="Slide Number Placeholder 13">
            <a:extLst>
              <a:ext uri="{FF2B5EF4-FFF2-40B4-BE49-F238E27FC236}">
                <a16:creationId xmlns:a16="http://schemas.microsoft.com/office/drawing/2014/main" id="{F8EEF7F7-F511-EC83-1C7D-AE1F07EB4551}"/>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39CB1ACF-8F27-E766-B1CB-FC58BC47D7A9}"/>
              </a:ext>
            </a:extLst>
          </p:cNvPr>
          <p:cNvSpPr>
            <a:spLocks noGrp="1"/>
          </p:cNvSpPr>
          <p:nvPr>
            <p:ph type="ftr" sz="quarter" idx="76"/>
          </p:nvPr>
        </p:nvSpPr>
        <p:spPr/>
        <p:txBody>
          <a:bodyPr/>
          <a:lstStyle/>
          <a:p>
            <a:r>
              <a:rPr lang="en-US" noProof="0" dirty="0"/>
              <a:t>Superstore Analysis</a:t>
            </a:r>
          </a:p>
        </p:txBody>
      </p:sp>
      <p:pic>
        <p:nvPicPr>
          <p:cNvPr id="20" name="Picture Placeholder 19" descr="CPU with binary numbers and blueprint">
            <a:extLst>
              <a:ext uri="{FF2B5EF4-FFF2-40B4-BE49-F238E27FC236}">
                <a16:creationId xmlns:a16="http://schemas.microsoft.com/office/drawing/2014/main" id="{B8E6EF6C-B1A9-9887-0304-A85C6755094D}"/>
              </a:ext>
            </a:extLst>
          </p:cNvPr>
          <p:cNvPicPr>
            <a:picLocks noGrp="1" noChangeAspect="1"/>
          </p:cNvPicPr>
          <p:nvPr>
            <p:ph type="pic" sz="quarter" idx="48"/>
          </p:nvPr>
        </p:nvPicPr>
        <p:blipFill>
          <a:blip r:embed="rId2"/>
          <a:srcRect l="25691" r="25691"/>
          <a:stretch>
            <a:fillRect/>
          </a:stretch>
        </p:blipFill>
        <p:spPr/>
      </p:pic>
      <p:pic>
        <p:nvPicPr>
          <p:cNvPr id="22" name="Picture Placeholder 21" descr="CPU with binary numbers and blueprint">
            <a:extLst>
              <a:ext uri="{FF2B5EF4-FFF2-40B4-BE49-F238E27FC236}">
                <a16:creationId xmlns:a16="http://schemas.microsoft.com/office/drawing/2014/main" id="{A735CE77-5E9E-A160-DA9A-E659AF150812}"/>
              </a:ext>
            </a:extLst>
          </p:cNvPr>
          <p:cNvPicPr>
            <a:picLocks noGrp="1" noChangeAspect="1"/>
          </p:cNvPicPr>
          <p:nvPr>
            <p:ph type="pic" sz="quarter" idx="69"/>
          </p:nvPr>
        </p:nvPicPr>
        <p:blipFill>
          <a:blip r:embed="rId2"/>
          <a:srcRect l="25691" r="25691"/>
          <a:stretch>
            <a:fillRect/>
          </a:stretch>
        </p:blipFill>
        <p:spPr/>
      </p:pic>
      <p:pic>
        <p:nvPicPr>
          <p:cNvPr id="23" name="Picture Placeholder 21" descr="CPU with binary numbers and blueprint">
            <a:extLst>
              <a:ext uri="{FF2B5EF4-FFF2-40B4-BE49-F238E27FC236}">
                <a16:creationId xmlns:a16="http://schemas.microsoft.com/office/drawing/2014/main" id="{3C7B318A-1BF7-CC4B-AF52-E83D01DFFB58}"/>
              </a:ext>
            </a:extLst>
          </p:cNvPr>
          <p:cNvPicPr>
            <a:picLocks noGrp="1" noChangeAspect="1"/>
          </p:cNvPicPr>
          <p:nvPr>
            <p:ph type="pic" sz="quarter" idx="70"/>
          </p:nvPr>
        </p:nvPicPr>
        <p:blipFill>
          <a:blip r:embed="rId2"/>
          <a:srcRect l="25691" r="25691"/>
          <a:stretch>
            <a:fillRect/>
          </a:stretch>
        </p:blipFill>
        <p:spPr>
          <a:xfrm>
            <a:off x="4270375" y="3571875"/>
            <a:ext cx="1173163" cy="1357313"/>
          </a:xfrm>
        </p:spPr>
      </p:pic>
      <p:pic>
        <p:nvPicPr>
          <p:cNvPr id="24" name="Picture Placeholder 21" descr="CPU with binary numbers and blueprint">
            <a:extLst>
              <a:ext uri="{FF2B5EF4-FFF2-40B4-BE49-F238E27FC236}">
                <a16:creationId xmlns:a16="http://schemas.microsoft.com/office/drawing/2014/main" id="{98ACFF01-0D35-D1A4-7AF8-D0F9B3274AF9}"/>
              </a:ext>
            </a:extLst>
          </p:cNvPr>
          <p:cNvPicPr>
            <a:picLocks noGrp="1" noChangeAspect="1"/>
          </p:cNvPicPr>
          <p:nvPr>
            <p:ph type="pic" sz="quarter" idx="71"/>
          </p:nvPr>
        </p:nvPicPr>
        <p:blipFill>
          <a:blip r:embed="rId2"/>
          <a:srcRect l="25719" r="25719"/>
          <a:stretch>
            <a:fillRect/>
          </a:stretch>
        </p:blipFill>
        <p:spPr>
          <a:xfrm>
            <a:off x="4270375" y="5153025"/>
            <a:ext cx="1173163" cy="1358900"/>
          </a:xfrm>
        </p:spPr>
      </p:pic>
      <p:pic>
        <p:nvPicPr>
          <p:cNvPr id="26" name="Picture Placeholder 21" descr="CPU with binary numbers and blueprint">
            <a:extLst>
              <a:ext uri="{FF2B5EF4-FFF2-40B4-BE49-F238E27FC236}">
                <a16:creationId xmlns:a16="http://schemas.microsoft.com/office/drawing/2014/main" id="{9CFA19C0-AF81-3686-4517-742A13A928AD}"/>
              </a:ext>
            </a:extLst>
          </p:cNvPr>
          <p:cNvPicPr>
            <a:picLocks noGrp="1" noChangeAspect="1"/>
          </p:cNvPicPr>
          <p:nvPr>
            <p:ph type="pic" sz="quarter" idx="74"/>
          </p:nvPr>
        </p:nvPicPr>
        <p:blipFill>
          <a:blip r:embed="rId2"/>
          <a:srcRect l="25691" r="25691"/>
          <a:stretch>
            <a:fillRect/>
          </a:stretch>
        </p:blipFill>
        <p:spPr>
          <a:xfrm>
            <a:off x="8059738" y="3571875"/>
            <a:ext cx="1173162" cy="1357313"/>
          </a:xfrm>
        </p:spPr>
      </p:pic>
      <p:pic>
        <p:nvPicPr>
          <p:cNvPr id="27" name="Picture Placeholder 21" descr="CPU with binary numbers and blueprint">
            <a:extLst>
              <a:ext uri="{FF2B5EF4-FFF2-40B4-BE49-F238E27FC236}">
                <a16:creationId xmlns:a16="http://schemas.microsoft.com/office/drawing/2014/main" id="{69DA717C-535D-EAB9-ECBB-32DC91D63962}"/>
              </a:ext>
            </a:extLst>
          </p:cNvPr>
          <p:cNvPicPr>
            <a:picLocks noGrp="1" noChangeAspect="1"/>
          </p:cNvPicPr>
          <p:nvPr>
            <p:ph type="pic" sz="quarter" idx="73"/>
          </p:nvPr>
        </p:nvPicPr>
        <p:blipFill>
          <a:blip r:embed="rId2"/>
          <a:srcRect l="25691" r="25691"/>
          <a:stretch>
            <a:fillRect/>
          </a:stretch>
        </p:blipFill>
        <p:spPr>
          <a:xfrm>
            <a:off x="8059738" y="2005013"/>
            <a:ext cx="1173162" cy="1357312"/>
          </a:xfrm>
        </p:spPr>
      </p:pic>
      <p:pic>
        <p:nvPicPr>
          <p:cNvPr id="28" name="Picture Placeholder 21" descr="CPU with binary numbers and blueprint">
            <a:extLst>
              <a:ext uri="{FF2B5EF4-FFF2-40B4-BE49-F238E27FC236}">
                <a16:creationId xmlns:a16="http://schemas.microsoft.com/office/drawing/2014/main" id="{4A0AAFBD-83C0-753C-B563-B1B7221B4E81}"/>
              </a:ext>
            </a:extLst>
          </p:cNvPr>
          <p:cNvPicPr>
            <a:picLocks noGrp="1" noChangeAspect="1"/>
          </p:cNvPicPr>
          <p:nvPr>
            <p:ph type="pic" sz="quarter" idx="72"/>
          </p:nvPr>
        </p:nvPicPr>
        <p:blipFill>
          <a:blip r:embed="rId2"/>
          <a:srcRect l="25691" r="25691"/>
          <a:stretch>
            <a:fillRect/>
          </a:stretch>
        </p:blipFill>
        <p:spPr>
          <a:xfrm>
            <a:off x="8059738" y="436563"/>
            <a:ext cx="1173162" cy="1357312"/>
          </a:xfrm>
        </p:spPr>
      </p:pic>
    </p:spTree>
    <p:extLst>
      <p:ext uri="{BB962C8B-B14F-4D97-AF65-F5344CB8AC3E}">
        <p14:creationId xmlns:p14="http://schemas.microsoft.com/office/powerpoint/2010/main" val="3157109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a:xfrm>
            <a:off x="4550704" y="3434320"/>
            <a:ext cx="2653545" cy="587964"/>
          </a:xfrm>
        </p:spPr>
        <p:txBody>
          <a:bodyPr/>
          <a:lstStyle/>
          <a:p>
            <a:r>
              <a:rPr lang="en-US" dirty="0"/>
              <a:t>Positive points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550705" y="4246516"/>
            <a:ext cx="2653545" cy="2144668"/>
          </a:xfrm>
        </p:spPr>
        <p:txBody>
          <a:bodyPr/>
          <a:lstStyle/>
          <a:p>
            <a:r>
              <a:rPr lang="en-US" dirty="0"/>
              <a:t>Technology and office supplies category have majority in terms of profit.</a:t>
            </a:r>
          </a:p>
          <a:p>
            <a:endParaRPr lang="en-US" dirty="0"/>
          </a:p>
          <a:p>
            <a:r>
              <a:rPr lang="en-US" dirty="0"/>
              <a:t>Profit for stores in increasing year by year </a:t>
            </a:r>
          </a:p>
          <a:p>
            <a:endParaRPr lang="en-US" dirty="0"/>
          </a:p>
          <a:p>
            <a:r>
              <a:rPr lang="en-US" dirty="0"/>
              <a:t>West and east region have more sales as compared to central and south</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429000"/>
            <a:ext cx="3054968" cy="587964"/>
          </a:xfrm>
        </p:spPr>
        <p:txBody>
          <a:bodyPr/>
          <a:lstStyle/>
          <a:p>
            <a:r>
              <a:rPr lang="en-US" dirty="0">
                <a:effectLst/>
              </a:rPr>
              <a:t>Negative points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Furniture category in all region is showing negative profit or very less profit.</a:t>
            </a:r>
          </a:p>
          <a:p>
            <a:endParaRPr lang="en-US" dirty="0"/>
          </a:p>
          <a:p>
            <a:r>
              <a:rPr lang="en-US" dirty="0"/>
              <a:t>Inside furniture Bookcases and tables are showing negative profit.</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84632" y="864631"/>
            <a:ext cx="982399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436809" y="1920331"/>
            <a:ext cx="4959822" cy="3883309"/>
          </a:xfrm>
        </p:spPr>
        <p:txBody>
          <a:bodyPr/>
          <a:lstStyle/>
          <a:p>
            <a:r>
              <a:rPr lang="en-US" dirty="0"/>
              <a:t>Now the Superstore can use this dashboard to look in details in all terminology. They can look out for small details using filters and take important decision to increase their profit. They can take important decision like – </a:t>
            </a:r>
          </a:p>
          <a:p>
            <a:r>
              <a:rPr lang="en-US" dirty="0"/>
              <a:t>Which segment need more focus, or which segment should be discontinued.</a:t>
            </a:r>
          </a:p>
          <a:p>
            <a:r>
              <a:rPr lang="en-US" dirty="0"/>
              <a:t>Which region is showing more profit consistently.</a:t>
            </a:r>
          </a:p>
          <a:p>
            <a:r>
              <a:rPr lang="en-US" dirty="0"/>
              <a:t>Which sub-category is most profitable and which is least.</a:t>
            </a:r>
          </a:p>
          <a:p>
            <a:r>
              <a:rPr lang="en-US" dirty="0"/>
              <a:t>States with highest profit</a:t>
            </a:r>
          </a:p>
          <a:p>
            <a:r>
              <a:rPr lang="en-US" dirty="0"/>
              <a:t>In which quarter profits are more</a:t>
            </a:r>
          </a:p>
          <a:p>
            <a:r>
              <a:rPr lang="en-US" dirty="0"/>
              <a:t>What is the trend for each category or sub-category or region or state.</a:t>
            </a:r>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dirty="0"/>
              <a:t>Superstore Analysis</a:t>
            </a:r>
          </a:p>
        </p:txBody>
      </p:sp>
    </p:spTree>
    <p:extLst>
      <p:ext uri="{BB962C8B-B14F-4D97-AF65-F5344CB8AC3E}">
        <p14:creationId xmlns:p14="http://schemas.microsoft.com/office/powerpoint/2010/main" val="415753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Abhishek Sharma</a:t>
            </a:r>
          </a:p>
          <a:p>
            <a:r>
              <a:rPr lang="en-US" dirty="0"/>
              <a:t>as826385@gmail.com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Primary goals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Database	</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Implementation and methods used</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Summary</a:t>
            </a:r>
          </a:p>
          <a:p>
            <a:endParaRPr lang="en-US" dirty="0"/>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Superstore Analysis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There is a Superstore in USA which supply products in different parts of USA. They want us to make a dashboard which can help them focus more on right areas of business for increased profit.</a:t>
            </a: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zh-CN" altLang="en-US" sz="1200" u="none" strike="noStrike" kern="1200" cap="none" spc="0" normalizeH="0" baseline="0" noProof="0" dirty="0">
              <a:ln>
                <a:noFill/>
              </a:ln>
              <a:solidFill>
                <a:schemeClr val="bg1"/>
              </a:solidFill>
              <a:effectLst/>
              <a:uLnTx/>
              <a:uFillTx/>
            </a:endParaRPr>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p:txBody>
          <a:bodyPr/>
          <a:lstStyle/>
          <a:p>
            <a:r>
              <a:rPr lang="en-US" noProof="0" dirty="0"/>
              <a:t>Superstore Analysis</a:t>
            </a: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165332"/>
            <a:ext cx="1570612" cy="2627104"/>
          </a:xfrm>
        </p:spPr>
        <p:txBody>
          <a:bodyPr/>
          <a:lstStyle/>
          <a:p>
            <a:r>
              <a:rPr lang="en-US" dirty="0"/>
              <a:t>Improved business by focusing on right segment &amp; category in different regions</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“Dataset Used”</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A Sample-Superstore dataset is used from Kaggle.com</a:t>
            </a:r>
          </a:p>
          <a:p>
            <a:r>
              <a:rPr lang="en-US" dirty="0"/>
              <a:t>Dataset has 21 columns telling us about – profit, sales, quantity, city, state, product, segment, category, sub-category, order date, and some other column as well</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noProof="0" dirty="0"/>
              <a:t>Superstore Analysis</a:t>
            </a:r>
          </a:p>
        </p:txBody>
      </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Data pre-processing using python</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Step 1</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Load csv file into DataFrame</a:t>
            </a:r>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Step 2</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Fill the missing values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Step 3</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IN" altLang="zh-CN" dirty="0"/>
              <a:t>Get full info of data</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Step 4</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Check if any outliers will affect analysis. If so treat them</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Step 5</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Export Clean DataFrame into csv file and load in tableau</a:t>
            </a:r>
            <a:endParaRPr lang="zh-CN" altLang="en-US" dirty="0"/>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noProof="0" dirty="0"/>
              <a:t>Superstore Analysis</a:t>
            </a:r>
          </a:p>
        </p:txBody>
      </p:sp>
    </p:spTree>
    <p:extLst>
      <p:ext uri="{BB962C8B-B14F-4D97-AF65-F5344CB8AC3E}">
        <p14:creationId xmlns:p14="http://schemas.microsoft.com/office/powerpoint/2010/main" val="3760906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Creating Figma Template</a:t>
            </a:r>
          </a:p>
        </p:txBody>
      </p:sp>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1384820" y="5267034"/>
            <a:ext cx="2098039" cy="506399"/>
          </a:xfrm>
        </p:spPr>
        <p:txBody>
          <a:bodyPr/>
          <a:lstStyle/>
          <a:p>
            <a:r>
              <a:rPr lang="en-US" dirty="0"/>
              <a:t>Login to figma.com</a:t>
            </a:r>
          </a:p>
          <a:p>
            <a:r>
              <a:rPr lang="en-US" dirty="0"/>
              <a:t>Create a new blank template</a:t>
            </a:r>
          </a:p>
        </p:txBody>
      </p:sp>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3758546" y="4933826"/>
            <a:ext cx="2098039" cy="506399"/>
          </a:xfrm>
        </p:spPr>
        <p:txBody>
          <a:bodyPr/>
          <a:lstStyle/>
          <a:p>
            <a:r>
              <a:rPr lang="en-US" dirty="0"/>
              <a:t>Drag and drop various shapes as per your need in the template and align them </a:t>
            </a:r>
          </a:p>
        </p:txBody>
      </p:sp>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248411" y="5891828"/>
            <a:ext cx="2098039" cy="506399"/>
          </a:xfrm>
        </p:spPr>
        <p:txBody>
          <a:bodyPr/>
          <a:lstStyle/>
          <a:p>
            <a:r>
              <a:rPr lang="en-US" dirty="0"/>
              <a:t>Format the shapes and colors inside template in well organized way .</a:t>
            </a:r>
          </a:p>
          <a:p>
            <a:endParaRPr lang="en-US" dirty="0"/>
          </a:p>
        </p:txBody>
      </p:sp>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a:xfrm>
            <a:off x="8770350" y="5057830"/>
            <a:ext cx="2098039" cy="506399"/>
          </a:xfrm>
        </p:spPr>
        <p:txBody>
          <a:bodyPr/>
          <a:lstStyle/>
          <a:p>
            <a:pPr lvl="0"/>
            <a:r>
              <a:rPr lang="en-US" dirty="0"/>
              <a:t>Download the template and use it in creating interactive Dashboard</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noProof="0" dirty="0"/>
              <a:t>Superstore Analysis</a:t>
            </a:r>
          </a:p>
        </p:txBody>
      </p:sp>
      <p:pic>
        <p:nvPicPr>
          <p:cNvPr id="75" name="Picture Placeholder 74" descr="3D box skeletons">
            <a:extLst>
              <a:ext uri="{FF2B5EF4-FFF2-40B4-BE49-F238E27FC236}">
                <a16:creationId xmlns:a16="http://schemas.microsoft.com/office/drawing/2014/main" id="{7FFBFF02-A561-159C-E08C-D2CA87F601FA}"/>
              </a:ext>
            </a:extLst>
          </p:cNvPr>
          <p:cNvPicPr>
            <a:picLocks noGrp="1" noChangeAspect="1"/>
          </p:cNvPicPr>
          <p:nvPr>
            <p:ph type="pic" sz="quarter" idx="49"/>
          </p:nvPr>
        </p:nvPicPr>
        <p:blipFill>
          <a:blip r:embed="rId3"/>
          <a:srcRect l="12471" r="12471"/>
          <a:stretch>
            <a:fillRect/>
          </a:stretch>
        </p:blipFill>
        <p:spPr/>
      </p:pic>
      <p:pic>
        <p:nvPicPr>
          <p:cNvPr id="77" name="Picture Placeholder 76" descr="Multi colored papers">
            <a:extLst>
              <a:ext uri="{FF2B5EF4-FFF2-40B4-BE49-F238E27FC236}">
                <a16:creationId xmlns:a16="http://schemas.microsoft.com/office/drawing/2014/main" id="{82CD1814-A455-776F-ECF5-8ED1A96F5F60}"/>
              </a:ext>
            </a:extLst>
          </p:cNvPr>
          <p:cNvPicPr>
            <a:picLocks noGrp="1" noChangeAspect="1"/>
          </p:cNvPicPr>
          <p:nvPr>
            <p:ph type="pic" sz="quarter" idx="50"/>
          </p:nvPr>
        </p:nvPicPr>
        <p:blipFill>
          <a:blip r:embed="rId4"/>
          <a:srcRect l="12694" r="12694"/>
          <a:stretch>
            <a:fillRect/>
          </a:stretch>
        </p:blipFill>
        <p:spPr/>
      </p:pic>
      <p:pic>
        <p:nvPicPr>
          <p:cNvPr id="65" name="Picture Placeholder 63" descr="Businessperson on a computer">
            <a:extLst>
              <a:ext uri="{FF2B5EF4-FFF2-40B4-BE49-F238E27FC236}">
                <a16:creationId xmlns:a16="http://schemas.microsoft.com/office/drawing/2014/main" id="{A3D8D79C-2420-9CC3-4D5F-523965FF3CF9}"/>
              </a:ext>
            </a:extLst>
          </p:cNvPr>
          <p:cNvPicPr>
            <a:picLocks noGrp="1" noChangeAspect="1"/>
          </p:cNvPicPr>
          <p:nvPr>
            <p:ph type="pic" sz="quarter" idx="51"/>
          </p:nvPr>
        </p:nvPicPr>
        <p:blipFill>
          <a:blip r:embed="rId5"/>
          <a:srcRect l="18328" r="18328"/>
          <a:stretch>
            <a:fillRect/>
          </a:stretch>
        </p:blipFill>
        <p:spPr>
          <a:xfrm>
            <a:off x="8501427" y="1851326"/>
            <a:ext cx="2366962" cy="2101850"/>
          </a:xfrm>
        </p:spPr>
      </p:pic>
      <p:pic>
        <p:nvPicPr>
          <p:cNvPr id="73" name="Picture Placeholder 72" descr="Businessman using digital tablet in meeting">
            <a:extLst>
              <a:ext uri="{FF2B5EF4-FFF2-40B4-BE49-F238E27FC236}">
                <a16:creationId xmlns:a16="http://schemas.microsoft.com/office/drawing/2014/main" id="{B36B9C24-C85E-5B83-EC95-C0876C40AECD}"/>
              </a:ext>
            </a:extLst>
          </p:cNvPr>
          <p:cNvPicPr>
            <a:picLocks noGrp="1" noChangeAspect="1"/>
          </p:cNvPicPr>
          <p:nvPr>
            <p:ph type="pic" sz="quarter" idx="48"/>
          </p:nvPr>
        </p:nvPicPr>
        <p:blipFill>
          <a:blip r:embed="rId6"/>
          <a:srcRect l="12446" r="12446"/>
          <a:stretch>
            <a:fillRect/>
          </a:stretch>
        </p:blipFill>
        <p:spPr/>
      </p:pic>
    </p:spTree>
    <p:extLst>
      <p:ext uri="{BB962C8B-B14F-4D97-AF65-F5344CB8AC3E}">
        <p14:creationId xmlns:p14="http://schemas.microsoft.com/office/powerpoint/2010/main" val="210788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78498" y="274955"/>
            <a:ext cx="10515600" cy="1115434"/>
          </a:xfrm>
        </p:spPr>
        <p:txBody>
          <a:bodyPr/>
          <a:lstStyle/>
          <a:p>
            <a:r>
              <a:rPr lang="en-US" dirty="0"/>
              <a:t>Overview of Figma Template</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p:txBody>
          <a:bodyPr/>
          <a:lstStyle/>
          <a:p>
            <a:r>
              <a:rPr lang="en-US" noProof="0" dirty="0"/>
              <a:t>Superstore Analysis</a:t>
            </a:r>
          </a:p>
        </p:txBody>
      </p:sp>
      <p:pic>
        <p:nvPicPr>
          <p:cNvPr id="6" name="Picture 5">
            <a:extLst>
              <a:ext uri="{FF2B5EF4-FFF2-40B4-BE49-F238E27FC236}">
                <a16:creationId xmlns:a16="http://schemas.microsoft.com/office/drawing/2014/main" id="{8CE9EFDC-7039-15BB-F853-CFA79C21DD06}"/>
              </a:ext>
            </a:extLst>
          </p:cNvPr>
          <p:cNvPicPr>
            <a:picLocks noChangeAspect="1"/>
          </p:cNvPicPr>
          <p:nvPr/>
        </p:nvPicPr>
        <p:blipFill>
          <a:blip r:embed="rId2"/>
          <a:stretch>
            <a:fillRect/>
          </a:stretch>
        </p:blipFill>
        <p:spPr>
          <a:xfrm>
            <a:off x="2220686" y="2024806"/>
            <a:ext cx="6646990" cy="3424207"/>
          </a:xfrm>
          <a:prstGeom prst="rect">
            <a:avLst/>
          </a:prstGeom>
        </p:spPr>
      </p:pic>
    </p:spTree>
    <p:extLst>
      <p:ext uri="{BB962C8B-B14F-4D97-AF65-F5344CB8AC3E}">
        <p14:creationId xmlns:p14="http://schemas.microsoft.com/office/powerpoint/2010/main" val="164028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59836" y="88343"/>
            <a:ext cx="10356980" cy="742081"/>
          </a:xfrm>
        </p:spPr>
        <p:txBody>
          <a:bodyPr/>
          <a:lstStyle/>
          <a:p>
            <a:pPr algn="ctr"/>
            <a:r>
              <a:rPr lang="en-US" dirty="0"/>
              <a:t>Dashboard</a:t>
            </a:r>
          </a:p>
        </p:txBody>
      </p:sp>
      <p:pic>
        <p:nvPicPr>
          <p:cNvPr id="3" name="Picture 2">
            <a:extLst>
              <a:ext uri="{FF2B5EF4-FFF2-40B4-BE49-F238E27FC236}">
                <a16:creationId xmlns:a16="http://schemas.microsoft.com/office/drawing/2014/main" id="{5EFA231E-3854-10B8-A80D-7FD6C690FF35}"/>
              </a:ext>
            </a:extLst>
          </p:cNvPr>
          <p:cNvPicPr>
            <a:picLocks noChangeAspect="1"/>
          </p:cNvPicPr>
          <p:nvPr/>
        </p:nvPicPr>
        <p:blipFill>
          <a:blip r:embed="rId2"/>
          <a:stretch>
            <a:fillRect/>
          </a:stretch>
        </p:blipFill>
        <p:spPr>
          <a:xfrm>
            <a:off x="559836" y="987032"/>
            <a:ext cx="10683552" cy="5525745"/>
          </a:xfrm>
          <a:prstGeom prst="rect">
            <a:avLst/>
          </a:prstGeom>
        </p:spPr>
      </p:pic>
    </p:spTree>
    <p:extLst>
      <p:ext uri="{BB962C8B-B14F-4D97-AF65-F5344CB8AC3E}">
        <p14:creationId xmlns:p14="http://schemas.microsoft.com/office/powerpoint/2010/main" val="2450133002"/>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64</TotalTime>
  <Words>516</Words>
  <Application>Microsoft Office PowerPoint</Application>
  <PresentationFormat>Widescreen</PresentationFormat>
  <Paragraphs>90</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等线</vt:lpstr>
      <vt:lpstr>Abadi</vt:lpstr>
      <vt:lpstr>Arial</vt:lpstr>
      <vt:lpstr>Calibri</vt:lpstr>
      <vt:lpstr>Posterama Text Black</vt:lpstr>
      <vt:lpstr>Posterama Text SemiBold</vt:lpstr>
      <vt:lpstr>Office 主题​​</vt:lpstr>
      <vt:lpstr>Superstore Analysis</vt:lpstr>
      <vt:lpstr>Agenda</vt:lpstr>
      <vt:lpstr>Introduction</vt:lpstr>
      <vt:lpstr>Primary goals</vt:lpstr>
      <vt:lpstr>“Dataset Used”</vt:lpstr>
      <vt:lpstr>Data pre-processing using python</vt:lpstr>
      <vt:lpstr>Creating Figma Template</vt:lpstr>
      <vt:lpstr>Overview of Figma Template</vt:lpstr>
      <vt:lpstr>Dashboard</vt:lpstr>
      <vt:lpstr>Filters in Dashboard</vt:lpstr>
      <vt:lpstr>Areas of focus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Analysis</dc:title>
  <dc:creator>abhishek sharma</dc:creator>
  <cp:lastModifiedBy>abhishek sharma</cp:lastModifiedBy>
  <cp:revision>1</cp:revision>
  <dcterms:created xsi:type="dcterms:W3CDTF">2023-07-16T09:05:10Z</dcterms:created>
  <dcterms:modified xsi:type="dcterms:W3CDTF">2023-07-21T01:42:34Z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